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60" r:id="rId2"/>
    <p:sldId id="261" r:id="rId3"/>
    <p:sldId id="262" r:id="rId4"/>
    <p:sldId id="263" r:id="rId5"/>
    <p:sldId id="267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7" r:id="rId15"/>
    <p:sldId id="279" r:id="rId16"/>
    <p:sldId id="278" r:id="rId17"/>
    <p:sldId id="273" r:id="rId18"/>
    <p:sldId id="274" r:id="rId19"/>
    <p:sldId id="275" r:id="rId20"/>
    <p:sldId id="276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3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8452C5D-6B99-41C8-B13C-4DAD22F3E8D8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04B03FB-AD2C-48A2-AD15-34FCBC4E8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6407DC0-5316-4C68-8032-4D76593A5D0F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972675D-7EE3-4BE9-AA17-291858F2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2644E-4172-42D4-BED2-67D1946CEE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9A6E29-39C7-472D-B1A2-37AEB7E9613F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E831B-67FF-42FA-83B2-2B0BD531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188D-D95C-49D2-911E-ACC7202D8B73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BCEC-FDBB-4806-A3A4-66F821294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A05F-F5E1-4A40-B82A-58F7772D0A05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D834-EEE4-4CE9-AE3B-F7234822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BB46-AD76-4083-950F-95431B35912C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62E7-39AC-46A0-A433-D6B422DC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B49A9-B354-418B-B1F0-9942D39A3E91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F8AC17-140E-4A2C-847D-48A04FDBB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0D5C-D8B9-497F-BF7F-4868C29406C7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6A5C-0548-4294-99F8-809D2F98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F2F686-C3B2-4125-92CC-89ABE0A9F57E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3F10B1-490D-4867-ADD8-994B4307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56B9-0522-45A8-B32A-E51F3DA9062B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F81B-5D0B-40FE-B636-FEAD7B36C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988A52-55D8-4AAF-B2B3-C963B2034E7F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CCC3E1-B502-4D05-A263-D4C976C97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3DF6D-A096-438F-923C-616F96492C28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18BD01-155C-4A37-A359-BDF919CA0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B44AC0-DE9C-47D8-A4CD-F3C35FB2DAF0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9E035-8E08-4EF5-8253-0A6479FC9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C618AE4-8922-4BFA-9140-F7E634113DEE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960FCF6-1509-4005-B2B5-F669289B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9" r:id="rId2"/>
    <p:sldLayoutId id="2147483815" r:id="rId3"/>
    <p:sldLayoutId id="2147483810" r:id="rId4"/>
    <p:sldLayoutId id="2147483816" r:id="rId5"/>
    <p:sldLayoutId id="2147483811" r:id="rId6"/>
    <p:sldLayoutId id="2147483817" r:id="rId7"/>
    <p:sldLayoutId id="2147483818" r:id="rId8"/>
    <p:sldLayoutId id="2147483819" r:id="rId9"/>
    <p:sldLayoutId id="2147483812" r:id="rId10"/>
    <p:sldLayoutId id="21474838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MATH 308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6870700" cy="1676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Algebra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</a:rPr>
              <a:t>Chapter 1</a:t>
            </a:r>
            <a:endParaRPr lang="en-US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600200" y="4114800"/>
            <a:ext cx="6477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Verdana" pitchFamily="34" charset="0"/>
              </a:rPr>
              <a:t>Class Notes</a:t>
            </a:r>
          </a:p>
          <a:p>
            <a:pPr algn="ctr"/>
            <a:r>
              <a:rPr lang="en-US" sz="2800" dirty="0" smtClean="0">
                <a:latin typeface="Verdana" pitchFamily="34" charset="0"/>
              </a:rPr>
              <a:t>For August 29, 2022</a:t>
            </a:r>
          </a:p>
          <a:p>
            <a:pPr algn="ctr"/>
            <a:r>
              <a:rPr lang="en-US" sz="2800" dirty="0">
                <a:latin typeface="Verdana" pitchFamily="34" charset="0"/>
              </a:rPr>
              <a:t>Prof. David Singer </a:t>
            </a:r>
          </a:p>
          <a:p>
            <a:pPr algn="ctr"/>
            <a:endParaRPr lang="en-US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17638"/>
            <a:ext cx="7499350" cy="908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438400"/>
            <a:ext cx="2155275" cy="565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276600"/>
            <a:ext cx="7531876" cy="997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547300"/>
            <a:ext cx="7531876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244" y="1417638"/>
            <a:ext cx="7184251" cy="4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49" y="2133600"/>
            <a:ext cx="7601401" cy="1026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049" y="3406869"/>
            <a:ext cx="4982626" cy="55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811" y="4343400"/>
            <a:ext cx="4913101" cy="55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349" y="5279931"/>
            <a:ext cx="7694101" cy="101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7499350" cy="1453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74" y="3236627"/>
            <a:ext cx="7786801" cy="107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586" y="4309227"/>
            <a:ext cx="7902676" cy="19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628" y="1417638"/>
            <a:ext cx="3174975" cy="472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18" y="2012804"/>
            <a:ext cx="7717276" cy="1095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793" y="3191146"/>
            <a:ext cx="7786801" cy="1066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76" y="4365038"/>
            <a:ext cx="7856326" cy="107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793" y="5638800"/>
            <a:ext cx="7416001" cy="6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14600"/>
            <a:ext cx="7670926" cy="140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037" y="3915900"/>
            <a:ext cx="2016225" cy="628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138" y="4688633"/>
            <a:ext cx="3962925" cy="62856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95400" y="1214777"/>
            <a:ext cx="5562600" cy="1212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636" y="5549385"/>
            <a:ext cx="6569364" cy="5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124200"/>
            <a:ext cx="6504972" cy="902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141" y="4307850"/>
            <a:ext cx="2245489" cy="190451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00200" y="1561977"/>
            <a:ext cx="6944810" cy="12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94976"/>
            <a:ext cx="7499350" cy="1182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2782980"/>
            <a:ext cx="6967959" cy="955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696" y="4191000"/>
            <a:ext cx="6782765" cy="9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099" y="1423734"/>
            <a:ext cx="7462351" cy="974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667000"/>
            <a:ext cx="4426425" cy="140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124" y="4364431"/>
            <a:ext cx="4658175" cy="15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Matrices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998" y="1208819"/>
            <a:ext cx="3870225" cy="11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38" y="2899175"/>
            <a:ext cx="4032450" cy="1199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022" y="2351819"/>
            <a:ext cx="950175" cy="490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323523"/>
            <a:ext cx="6435524" cy="14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Matrices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00200"/>
            <a:ext cx="7499350" cy="950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717837"/>
            <a:ext cx="7207426" cy="1960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174" y="4953000"/>
            <a:ext cx="7601401" cy="6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Algebra is about </a:t>
            </a:r>
            <a:r>
              <a:rPr lang="en-US" dirty="0" smtClean="0">
                <a:solidFill>
                  <a:schemeClr val="accent1"/>
                </a:solidFill>
              </a:rPr>
              <a:t>sets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chemeClr val="accent1"/>
                </a:solidFill>
              </a:rPr>
              <a:t>operations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operation takes elements of a set  and produces a new element.</a:t>
            </a:r>
          </a:p>
          <a:p>
            <a:r>
              <a:rPr lang="en-US" dirty="0" smtClean="0"/>
              <a:t>Example: Addition </a:t>
            </a:r>
            <a:r>
              <a:rPr lang="en-US" dirty="0" smtClean="0">
                <a:solidFill>
                  <a:schemeClr val="accent1"/>
                </a:solidFill>
              </a:rPr>
              <a:t>+</a:t>
            </a:r>
            <a:r>
              <a:rPr lang="en-US" dirty="0" smtClean="0"/>
              <a:t> takes two numbers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 and gives a new number </a:t>
            </a:r>
            <a:r>
              <a:rPr lang="en-US" dirty="0" err="1" smtClean="0">
                <a:solidFill>
                  <a:schemeClr val="accent1"/>
                </a:solidFill>
              </a:rPr>
              <a:t>a+b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Matrices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93254"/>
            <a:ext cx="7499350" cy="1726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00400"/>
            <a:ext cx="4078800" cy="490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49" y="4038600"/>
            <a:ext cx="7508701" cy="5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3x2=6                   4x6=24</a:t>
            </a:r>
          </a:p>
          <a:p>
            <a:r>
              <a:rPr lang="en-US" dirty="0" smtClean="0"/>
              <a:t>2x3=6                   6x4=24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84" y="2753266"/>
            <a:ext cx="2133600" cy="3495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753266"/>
            <a:ext cx="2438400" cy="39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Becomes Axiom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51166"/>
            <a:ext cx="6442651" cy="599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09800"/>
            <a:ext cx="6071851" cy="53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048000"/>
            <a:ext cx="5608351" cy="53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324" y="3861816"/>
            <a:ext cx="6118201" cy="524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589929"/>
            <a:ext cx="2271150" cy="461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5254608"/>
            <a:ext cx="7694101" cy="10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436" y="1295400"/>
            <a:ext cx="3360375" cy="513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77895"/>
            <a:ext cx="7508701" cy="95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132840"/>
            <a:ext cx="7485526" cy="1049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419600"/>
            <a:ext cx="4426425" cy="5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09" y="4648200"/>
            <a:ext cx="7601401" cy="132633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7809" y="1386465"/>
            <a:ext cx="6790114" cy="1509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352800"/>
            <a:ext cx="694305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54214"/>
            <a:ext cx="7499350" cy="13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00400"/>
            <a:ext cx="7624576" cy="155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74" y="4876800"/>
            <a:ext cx="7416001" cy="10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1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377" y="1905000"/>
            <a:ext cx="7499350" cy="22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752600"/>
            <a:ext cx="7499350" cy="1882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74" y="4267200"/>
            <a:ext cx="7601401" cy="101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olars2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Scholars2</Template>
  <TotalTime>21833</TotalTime>
  <Words>91</Words>
  <Application>Microsoft Office PowerPoint</Application>
  <PresentationFormat>On-screen Show (4:3)</PresentationFormat>
  <Paragraphs>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 2</vt:lpstr>
      <vt:lpstr>Scholars2</vt:lpstr>
      <vt:lpstr>MATH 308</vt:lpstr>
      <vt:lpstr>Operations</vt:lpstr>
      <vt:lpstr>Patterns</vt:lpstr>
      <vt:lpstr>Pattern Becomes Axiom</vt:lpstr>
      <vt:lpstr>Identity </vt:lpstr>
      <vt:lpstr>Some Examples</vt:lpstr>
      <vt:lpstr>Some Examples</vt:lpstr>
      <vt:lpstr>A Different Example</vt:lpstr>
      <vt:lpstr>A Different Example</vt:lpstr>
      <vt:lpstr>Inverses</vt:lpstr>
      <vt:lpstr>Another Example</vt:lpstr>
      <vt:lpstr>Groups</vt:lpstr>
      <vt:lpstr>Groups</vt:lpstr>
      <vt:lpstr>Modular Arithmetic</vt:lpstr>
      <vt:lpstr>Modular Arithmetic</vt:lpstr>
      <vt:lpstr>Modular Arithmetic</vt:lpstr>
      <vt:lpstr>Matrices</vt:lpstr>
      <vt:lpstr>Square Matrices</vt:lpstr>
      <vt:lpstr>Square Matrices</vt:lpstr>
      <vt:lpstr>Square Matrices</vt:lpstr>
    </vt:vector>
  </TitlesOfParts>
  <Company>CWRU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1</dc:title>
  <dc:creator>David Singer</dc:creator>
  <cp:lastModifiedBy>David Singer</cp:lastModifiedBy>
  <cp:revision>220</cp:revision>
  <dcterms:created xsi:type="dcterms:W3CDTF">2012-07-27T19:59:32Z</dcterms:created>
  <dcterms:modified xsi:type="dcterms:W3CDTF">2022-08-26T21:00:07Z</dcterms:modified>
</cp:coreProperties>
</file>